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08" r:id="rId2"/>
    <p:sldId id="431" r:id="rId3"/>
    <p:sldId id="432" r:id="rId4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F4D2E535-0C4B-4C13-AC77-2816DF6492E9}">
          <p14:sldIdLst>
            <p14:sldId id="408"/>
          </p14:sldIdLst>
        </p14:section>
        <p14:section name="Sezione senza titolo" id="{1621CD61-68AA-484C-B65A-4010D849AA87}">
          <p14:sldIdLst>
            <p14:sldId id="431"/>
            <p14:sldId id="43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383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94664" autoAdjust="0"/>
  </p:normalViewPr>
  <p:slideViewPr>
    <p:cSldViewPr>
      <p:cViewPr varScale="1">
        <p:scale>
          <a:sx n="78" d="100"/>
          <a:sy n="78" d="100"/>
        </p:scale>
        <p:origin x="51" y="22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071A43C-D07E-4C5E-9662-0667943EB082}" type="datetimeFigureOut">
              <a:rPr lang="it-IT"/>
              <a:pPr>
                <a:defRPr/>
              </a:pPr>
              <a:t>30/03/2019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4647998-93ED-407B-B144-170460762B0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43157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647998-93ED-407B-B144-170460762B00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3519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647998-93ED-407B-B144-170460762B00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9504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5E1D7-FBC7-4FA2-9002-A71DE4B62DC7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4C2C6-55BD-4F48-9824-F63C9D39FDA2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00F99-C640-4744-8BB5-06A02702D0C9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53E3C-0795-48CC-BFA7-C0A97417729C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A09FE-8EB4-446A-BA18-3FE2BB0CE798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3F6A1-12FF-460E-94B3-DFBA87E2AC1D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F6DCE-CCA2-40E6-8070-D9CEEB7B8624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8ACA3-0E6E-42A3-AFD8-007DFABC3197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8F5AF-7FA8-43F2-A350-1AF69C55AD5B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121A2-9AEC-4C5E-8458-0F195EF031C6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023FD-8757-4F79-B891-7EC74112BA87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C7142-9E4B-4235-BB57-DC72A24D8327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02E786-AE05-48EA-827E-E0BD521138E2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564450" y="915830"/>
            <a:ext cx="59430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10000"/>
            </a:pPr>
            <a:r>
              <a:rPr lang="it-IT" sz="6000" b="1" u="sng" spc="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cs typeface="Leelawadee UI" panose="020B0502040204020203" pitchFamily="34" charset="-34"/>
              </a:rPr>
              <a:t>JASNA EVENT</a:t>
            </a:r>
            <a:endParaRPr lang="cs-CZ" sz="60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4E1F6675-A58A-42B3-B341-68A23AD9D3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2277652"/>
            <a:ext cx="1224136" cy="4234131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CD428209-E2AE-4FAD-83C9-7C967F7295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912" y="2276872"/>
            <a:ext cx="1224136" cy="4234131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F2F83ED3-B4E9-4B30-9B9A-9D07A34556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8166" y="2276872"/>
            <a:ext cx="1224136" cy="4234131"/>
          </a:xfrm>
          <a:prstGeom prst="rect">
            <a:avLst/>
          </a:prstGeom>
        </p:spPr>
      </p:pic>
      <p:pic>
        <p:nvPicPr>
          <p:cNvPr id="6" name="Obrázek 2">
            <a:extLst>
              <a:ext uri="{FF2B5EF4-FFF2-40B4-BE49-F238E27FC236}">
                <a16:creationId xmlns:a16="http://schemas.microsoft.com/office/drawing/2014/main" id="{FCD49A82-E982-4E61-BBB8-E0C78F9FACB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8640"/>
            <a:ext cx="922656" cy="510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697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obsah 1"/>
          <p:cNvSpPr txBox="1">
            <a:spLocks/>
          </p:cNvSpPr>
          <p:nvPr/>
        </p:nvSpPr>
        <p:spPr bwMode="auto">
          <a:xfrm>
            <a:off x="784856" y="220730"/>
            <a:ext cx="7430272" cy="634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SzPct val="110000"/>
              <a:buNone/>
            </a:pPr>
            <a:r>
              <a:rPr lang="it-IT" sz="4400" b="1" u="sng" kern="0" spc="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cs typeface="Leelawadee UI" panose="020B0502040204020203" pitchFamily="34" charset="-34"/>
              </a:rPr>
              <a:t>JASNA EVENT</a:t>
            </a:r>
            <a:endParaRPr lang="cs-CZ" sz="4400" b="1" u="sng" kern="0" spc="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Light ITC" panose="020B0402030504020804" pitchFamily="34" charset="0"/>
              <a:cs typeface="Leelawadee UI" panose="020B0502040204020203" pitchFamily="34" charset="-34"/>
            </a:endParaRPr>
          </a:p>
        </p:txBody>
      </p:sp>
      <p:sp>
        <p:nvSpPr>
          <p:cNvPr id="19" name="TextovéPole 12">
            <a:extLst>
              <a:ext uri="{FF2B5EF4-FFF2-40B4-BE49-F238E27FC236}">
                <a16:creationId xmlns:a16="http://schemas.microsoft.com/office/drawing/2014/main" id="{3A4A8BEA-F0D9-4F63-9A33-0A283D4F25E8}"/>
              </a:ext>
            </a:extLst>
          </p:cNvPr>
          <p:cNvSpPr txBox="1"/>
          <p:nvPr/>
        </p:nvSpPr>
        <p:spPr>
          <a:xfrm>
            <a:off x="784857" y="1536174"/>
            <a:ext cx="78839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Visibilità: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 </a:t>
            </a:r>
            <a:r>
              <a:rPr lang="it-IT" sz="24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Roll</a:t>
            </a:r>
            <a:r>
              <a:rPr lang="it-IT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-up </a:t>
            </a:r>
            <a:r>
              <a:rPr lang="it-IT" sz="24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Jasna</a:t>
            </a:r>
            <a:r>
              <a:rPr lang="it-IT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Vodka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 </a:t>
            </a:r>
            <a:r>
              <a:rPr lang="it-IT" sz="24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Hostes</a:t>
            </a:r>
            <a:r>
              <a:rPr lang="it-IT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con T- Shirt </a:t>
            </a:r>
            <a:r>
              <a:rPr lang="it-IT" sz="24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Jasna</a:t>
            </a:r>
            <a:endParaRPr lang="it-IT" sz="24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Light ITC" panose="020B04020305040208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Gadget per i partecipanti alla serata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Shot Vodka di benvenuto</a:t>
            </a:r>
          </a:p>
        </p:txBody>
      </p:sp>
      <p:sp>
        <p:nvSpPr>
          <p:cNvPr id="23" name="TextovéPole 12">
            <a:extLst>
              <a:ext uri="{FF2B5EF4-FFF2-40B4-BE49-F238E27FC236}">
                <a16:creationId xmlns:a16="http://schemas.microsoft.com/office/drawing/2014/main" id="{25802920-E3E2-40E9-BDB4-DC0594F541B3}"/>
              </a:ext>
            </a:extLst>
          </p:cNvPr>
          <p:cNvSpPr txBox="1"/>
          <p:nvPr/>
        </p:nvSpPr>
        <p:spPr>
          <a:xfrm>
            <a:off x="899593" y="3675828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Meccanica: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 Hostess omaggeranno ai partecipanti i gadget (circa 200)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 </a:t>
            </a:r>
            <a:r>
              <a:rPr lang="it-IT" sz="24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Hostes</a:t>
            </a:r>
            <a:r>
              <a:rPr lang="it-IT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omaggeranno ai partecipanti uno Shot di </a:t>
            </a:r>
            <a:r>
              <a:rPr lang="it-IT" sz="24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Jasna</a:t>
            </a:r>
            <a:r>
              <a:rPr lang="it-IT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Vodka</a:t>
            </a:r>
          </a:p>
          <a:p>
            <a:endParaRPr lang="it-IT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Light ITC" panose="020B04020305040208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" name="Obrázek 2">
            <a:extLst>
              <a:ext uri="{FF2B5EF4-FFF2-40B4-BE49-F238E27FC236}">
                <a16:creationId xmlns:a16="http://schemas.microsoft.com/office/drawing/2014/main" id="{B2ECD788-ED46-4B08-BD78-03113A822F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42275"/>
            <a:ext cx="922656" cy="510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918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ovéPole 12">
            <a:extLst>
              <a:ext uri="{FF2B5EF4-FFF2-40B4-BE49-F238E27FC236}">
                <a16:creationId xmlns:a16="http://schemas.microsoft.com/office/drawing/2014/main" id="{25802920-E3E2-40E9-BDB4-DC0594F541B3}"/>
              </a:ext>
            </a:extLst>
          </p:cNvPr>
          <p:cNvSpPr txBox="1"/>
          <p:nvPr/>
        </p:nvSpPr>
        <p:spPr>
          <a:xfrm>
            <a:off x="611560" y="1484784"/>
            <a:ext cx="785637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Meccanica:</a:t>
            </a:r>
          </a:p>
          <a:p>
            <a:endParaRPr lang="it-IT" sz="24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Light ITC" panose="020B04020305040208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Acquista 240 bottiglie di </a:t>
            </a:r>
            <a:r>
              <a:rPr lang="it-IT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Jasna</a:t>
            </a:r>
            <a:r>
              <a:rPr lang="it-IT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Vodka cl 100 (</a:t>
            </a:r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€. 9,90 + iva)</a:t>
            </a:r>
          </a:p>
          <a:p>
            <a:endParaRPr lang="it-IT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Light ITC" panose="020B04020305040208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it-IT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Omaggio: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120 shot (</a:t>
            </a:r>
            <a:r>
              <a:rPr lang="it-IT" sz="24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jasna</a:t>
            </a:r>
            <a:r>
              <a:rPr lang="it-IT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60 bicchieri </a:t>
            </a:r>
            <a:r>
              <a:rPr lang="it-IT" sz="24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Jasna</a:t>
            </a:r>
            <a:r>
              <a:rPr lang="it-IT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Policarbonato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12 bottiglie di Vodka </a:t>
            </a:r>
            <a:r>
              <a:rPr lang="it-IT" sz="24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Jasna</a:t>
            </a:r>
            <a:r>
              <a:rPr lang="it-IT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cl 100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 </a:t>
            </a:r>
            <a:r>
              <a:rPr lang="it-IT" sz="24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T.Shirt</a:t>
            </a:r>
            <a:r>
              <a:rPr lang="it-IT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24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Jasna</a:t>
            </a:r>
            <a:r>
              <a:rPr lang="it-IT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Vodka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200 Gadget per serata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i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 </a:t>
            </a:r>
            <a:r>
              <a:rPr lang="it-IT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Secchielli  </a:t>
            </a:r>
            <a:r>
              <a:rPr lang="it-IT" sz="24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Jasna</a:t>
            </a:r>
            <a:endParaRPr lang="it-IT" sz="24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Light ITC" panose="020B04020305040208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it-IT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Light ITC" panose="020B04020305040208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it-IT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Light ITC" panose="020B04020305040208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Zástupný symbol pro obsah 1">
            <a:extLst>
              <a:ext uri="{FF2B5EF4-FFF2-40B4-BE49-F238E27FC236}">
                <a16:creationId xmlns:a16="http://schemas.microsoft.com/office/drawing/2014/main" id="{901FFB22-E37B-41D9-B164-86265A598859}"/>
              </a:ext>
            </a:extLst>
          </p:cNvPr>
          <p:cNvSpPr txBox="1">
            <a:spLocks/>
          </p:cNvSpPr>
          <p:nvPr/>
        </p:nvSpPr>
        <p:spPr bwMode="auto">
          <a:xfrm>
            <a:off x="611560" y="154566"/>
            <a:ext cx="7430272" cy="634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SzPct val="110000"/>
              <a:buNone/>
            </a:pPr>
            <a:r>
              <a:rPr lang="it-IT" sz="4400" b="1" u="sng" kern="0" spc="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  <a:cs typeface="Leelawadee UI" panose="020B0502040204020203" pitchFamily="34" charset="-34"/>
              </a:rPr>
              <a:t>JASNA EVENT</a:t>
            </a:r>
            <a:endParaRPr lang="cs-CZ" sz="4400" b="1" u="sng" kern="0" spc="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Light ITC" panose="020B0402030504020804" pitchFamily="34" charset="0"/>
              <a:cs typeface="Leelawadee UI" panose="020B0502040204020203" pitchFamily="34" charset="-34"/>
            </a:endParaRPr>
          </a:p>
        </p:txBody>
      </p:sp>
      <p:pic>
        <p:nvPicPr>
          <p:cNvPr id="4" name="Obrázek 2">
            <a:extLst>
              <a:ext uri="{FF2B5EF4-FFF2-40B4-BE49-F238E27FC236}">
                <a16:creationId xmlns:a16="http://schemas.microsoft.com/office/drawing/2014/main" id="{801CE365-1D8E-436A-B281-D022793E4C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6609" y="216602"/>
            <a:ext cx="922656" cy="510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821195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</TotalTime>
  <Words>102</Words>
  <Application>Microsoft Office PowerPoint</Application>
  <PresentationFormat>Presentazione su schermo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Eras Light ITC</vt:lpstr>
      <vt:lpstr>Struttura predefinita</vt:lpstr>
      <vt:lpstr>Presentazione standard di PowerPoint</vt:lpstr>
      <vt:lpstr>Presentazione standard di PowerPoint</vt:lpstr>
      <vt:lpstr>Presentazione standard di PowerPoint</vt:lpstr>
    </vt:vector>
  </TitlesOfParts>
  <Company>bjrodia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UMBERTO</dc:creator>
  <cp:lastModifiedBy>Antonio Delvino</cp:lastModifiedBy>
  <cp:revision>496</cp:revision>
  <cp:lastPrinted>2019-02-21T08:59:06Z</cp:lastPrinted>
  <dcterms:created xsi:type="dcterms:W3CDTF">2009-04-14T22:41:00Z</dcterms:created>
  <dcterms:modified xsi:type="dcterms:W3CDTF">2019-03-30T13:13:09Z</dcterms:modified>
</cp:coreProperties>
</file>